
<file path=[Content_Types].xml><?xml version="1.0" encoding="utf-8"?>
<Types xmlns="http://schemas.openxmlformats.org/package/2006/content-types"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62" r:id="rId9"/>
    <p:sldId id="268" r:id="rId10"/>
    <p:sldId id="263" r:id="rId11"/>
    <p:sldId id="264" r:id="rId12"/>
    <p:sldId id="265" r:id="rId13"/>
    <p:sldId id="266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2" autoAdjust="0"/>
    <p:restoredTop sz="94737" autoAdjust="0"/>
  </p:normalViewPr>
  <p:slideViewPr>
    <p:cSldViewPr>
      <p:cViewPr varScale="1">
        <p:scale>
          <a:sx n="80" d="100"/>
          <a:sy n="80" d="100"/>
        </p:scale>
        <p:origin x="-672" y="-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906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13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562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08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68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960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540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276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755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978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466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559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862048"/>
          </a:xfrm>
          <a:prstGeom prst="rect">
            <a:avLst/>
          </a:prstGeom>
          <a:solidFill>
            <a:srgbClr val="92D05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       </a:t>
            </a:r>
            <a:r>
              <a:rPr lang="bn-BD" sz="115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শুভেচ্ছা</a:t>
            </a:r>
            <a:endParaRPr lang="en-US" sz="115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" y="1862048"/>
            <a:ext cx="6661269" cy="499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02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255194"/>
            <a:ext cx="4746321" cy="14465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bn-BD" sz="8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দলীয় কাজ</a:t>
            </a:r>
            <a:endParaRPr lang="en-US" sz="88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724708"/>
            <a:ext cx="9144000" cy="1661993"/>
          </a:xfrm>
          <a:prstGeom prst="rect">
            <a:avLst/>
          </a:prstGeom>
          <a:solidFill>
            <a:srgbClr val="00B0F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১</a:t>
            </a:r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। কিভাবে উদ্যোগ নিয়ে একটি খামার তৈরী করা যায় উল্লেখ কর?</a:t>
            </a:r>
            <a:endParaRPr lang="en-US" sz="5400" dirty="0">
              <a:solidFill>
                <a:schemeClr val="accent3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51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480319"/>
            <a:ext cx="9143999" cy="186204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11500" dirty="0" smtClean="0">
                <a:latin typeface="NikoshBAN" pitchFamily="2" charset="0"/>
                <a:cs typeface="NikoshBAN" pitchFamily="2" charset="0"/>
              </a:rPr>
              <a:t>       </a:t>
            </a:r>
            <a:r>
              <a:rPr lang="bn-BD" sz="115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11500" dirty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63" y="2362200"/>
            <a:ext cx="9144000" cy="304698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১। আত্মকর্মসংস্থান কি?</a:t>
            </a:r>
          </a:p>
          <a:p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২। আত্মকর্মসংস্থানের কয়টি উপযুক্ত </a:t>
            </a:r>
            <a:r>
              <a:rPr lang="bn-BD" sz="4800" smtClean="0">
                <a:latin typeface="NikoshBAN" pitchFamily="2" charset="0"/>
                <a:cs typeface="NikoshBAN" pitchFamily="2" charset="0"/>
              </a:rPr>
              <a:t>ক্ষেত্র সমূহের </a:t>
            </a:r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নাম বল?</a:t>
            </a:r>
          </a:p>
          <a:p>
            <a:r>
              <a:rPr lang="bn-BD" sz="4800" dirty="0">
                <a:latin typeface="NikoshBAN" pitchFamily="2" charset="0"/>
                <a:cs typeface="NikoshBAN" pitchFamily="2" charset="0"/>
              </a:rPr>
              <a:t>৩</a:t>
            </a:r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। আত্মকর্মসংস্থান কি ধরনের পেশা?</a:t>
            </a:r>
            <a:endParaRPr lang="en-US" sz="4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61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60265"/>
            <a:ext cx="9144000" cy="132343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8000" dirty="0" smtClean="0">
                <a:latin typeface="NikoshBAN" pitchFamily="2" charset="0"/>
                <a:cs typeface="NikoshBAN" pitchFamily="2" charset="0"/>
              </a:rPr>
              <a:t>        </a:t>
            </a:r>
            <a:r>
              <a:rPr lang="bn-BD" sz="80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বাড়ির কাজ</a:t>
            </a:r>
            <a:endParaRPr lang="en-US" sz="80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209800"/>
            <a:ext cx="9144000" cy="2585323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বাংলাদেশের মত উন্নয়নশীল দেশের জন্য আত্মকর্মসংস্থানের প্রয়োজনীয়তা বা গুরুত্ব সম্পর্কে বর্ণনা কর?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75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0"/>
            <a:ext cx="8915400" cy="683264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r>
              <a:rPr lang="bn-BD" sz="199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39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ধন্যবাদ</a:t>
            </a:r>
          </a:p>
          <a:p>
            <a:endParaRPr lang="en-US" sz="199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1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9144000" cy="1569660"/>
          </a:xfrm>
          <a:prstGeom prst="rect">
            <a:avLst/>
          </a:prstGeom>
          <a:solidFill>
            <a:srgbClr val="92D05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5400" dirty="0" smtClean="0"/>
              <a:t>   </a:t>
            </a:r>
            <a:r>
              <a:rPr lang="bn-BD" sz="9600" dirty="0" smtClean="0">
                <a:latin typeface="NikoshBAN" pitchFamily="2" charset="0"/>
                <a:cs typeface="NikoshBAN" pitchFamily="2" charset="0"/>
              </a:rPr>
              <a:t>শিক্ষক পরিচিতি</a:t>
            </a:r>
            <a:endParaRPr lang="en-US" sz="9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610" y="1793041"/>
            <a:ext cx="9146610" cy="34163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সাইফুল আমিন</a:t>
            </a:r>
          </a:p>
          <a:p>
            <a:pPr algn="ctr"/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সহকারী শিক্ষক (ব্যবসায় শিক্ষা)</a:t>
            </a:r>
          </a:p>
          <a:p>
            <a:pPr algn="ctr"/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মিরওয়ারিশ পুর বালিকা উচ্ছ বিদ্যালয়</a:t>
            </a:r>
          </a:p>
          <a:p>
            <a:pPr algn="ctr"/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বেগমগঞ্জ,নোয়াখালী।</a:t>
            </a:r>
          </a:p>
        </p:txBody>
      </p:sp>
    </p:spTree>
    <p:extLst>
      <p:ext uri="{BB962C8B-B14F-4D97-AF65-F5344CB8AC3E}">
        <p14:creationId xmlns:p14="http://schemas.microsoft.com/office/powerpoint/2010/main" val="197250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25785"/>
            <a:ext cx="9144000" cy="406265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66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শ্রেণি-৯ম</a:t>
            </a:r>
          </a:p>
          <a:p>
            <a:pPr algn="ctr"/>
            <a:r>
              <a:rPr lang="en-US" sz="66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</a:t>
            </a:r>
            <a:r>
              <a:rPr lang="bn-BD" sz="66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বিষয়- ব্যবসায় উদ্যোগ</a:t>
            </a:r>
            <a:endParaRPr lang="en-US" sz="660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66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অধ্যায়-তৃতীয়</a:t>
            </a:r>
          </a:p>
          <a:p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9954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354" y="27432"/>
            <a:ext cx="4362646" cy="42579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81354" cy="4343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4400" y="4384721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সবজি ক্ষেত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91200" y="49530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620512" y="4599057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মুরগীর খামার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7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50104" y="1447800"/>
            <a:ext cx="9194104" cy="186204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bn-BD" sz="6600" dirty="0" smtClean="0"/>
              <a:t>    </a:t>
            </a:r>
            <a:r>
              <a:rPr lang="bn-BD" sz="115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পাঠ শিরোনাম</a:t>
            </a:r>
            <a:endParaRPr lang="en-US" sz="115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309847"/>
            <a:ext cx="9144000" cy="830997"/>
          </a:xfrm>
          <a:prstGeom prst="rect">
            <a:avLst/>
          </a:prstGeom>
          <a:solidFill>
            <a:srgbClr val="00B0F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accent3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     </a:t>
            </a:r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আত্মকর্মসংস্থা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ন এ</a:t>
            </a:r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বং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এর প্রয়োজনীয়তা</a:t>
            </a:r>
            <a:endParaRPr lang="en-US" sz="4800" dirty="0" smtClean="0">
              <a:solidFill>
                <a:schemeClr val="accent3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1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3810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964" y="2378428"/>
            <a:ext cx="9112946" cy="34778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১। </a:t>
            </a:r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আত্মকর্মসংস্থান কি তা বলতে পারবে।</a:t>
            </a:r>
            <a:endParaRPr lang="en-US" sz="4400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4400" dirty="0" smtClean="0">
                <a:latin typeface="NikoshBAN" pitchFamily="2" charset="0"/>
                <a:cs typeface="NikoshBAN" pitchFamily="2" charset="0"/>
              </a:rPr>
              <a:t>2</a:t>
            </a:r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আত্মকর্মসংস্থানের প্রয়োজনীয়তা সম্পর্কে বর্ণনা করতে পারবে।</a:t>
            </a:r>
          </a:p>
          <a:p>
            <a:r>
              <a:rPr lang="en-US" sz="4400" smtClean="0">
                <a:latin typeface="NikoshBAN" pitchFamily="2" charset="0"/>
                <a:cs typeface="NikoshBAN" pitchFamily="2" charset="0"/>
              </a:rPr>
              <a:t>3</a:t>
            </a:r>
            <a:r>
              <a:rPr lang="bn-BD" sz="440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আত্মকর্মসংস্থানের কয়েকটি লাভজনক ক্ষেত্র সমূহ সম্পর্কে ব্যাখ্যা করতে পারবে।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3570"/>
            <a:ext cx="9112946" cy="1569660"/>
          </a:xfrm>
          <a:prstGeom prst="rect">
            <a:avLst/>
          </a:prstGeom>
          <a:solidFill>
            <a:schemeClr val="bg2">
              <a:lumMod val="50000"/>
            </a:schemeClr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bn-BD" sz="6600" dirty="0" smtClean="0"/>
              <a:t>     </a:t>
            </a:r>
            <a:r>
              <a:rPr lang="en-US" sz="6600" dirty="0" smtClean="0"/>
              <a:t>    </a:t>
            </a:r>
            <a:r>
              <a:rPr lang="bn-BD" sz="96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96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585114"/>
            <a:ext cx="9112946" cy="76944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এই পাঠ শেষে শিক্ষার্থীরা-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68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163235"/>
              </p:ext>
            </p:extLst>
          </p:nvPr>
        </p:nvGraphicFramePr>
        <p:xfrm>
          <a:off x="3581400" y="1905000"/>
          <a:ext cx="18288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" name="Packager Shell Object" showAsIcon="1" r:id="rId3" imgW="4014000" imgH="685800" progId="Package">
                  <p:embed/>
                </p:oleObj>
              </mc:Choice>
              <mc:Fallback>
                <p:oleObj name="Packager Shell Object" showAsIcon="1" r:id="rId3" imgW="401400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81400" y="1905000"/>
                        <a:ext cx="1828800" cy="6858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38200" y="838200"/>
            <a:ext cx="3048000" cy="76944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ভিডিও টি দেখ-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91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" y="1"/>
            <a:ext cx="4036484" cy="29972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" y="3538800"/>
            <a:ext cx="4404361" cy="3319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1168" y="2915086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    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গরুর খামার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26480" y="6016752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  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মৎস্য খামার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808" y="0"/>
            <a:ext cx="4648200" cy="3079433"/>
          </a:xfrm>
          <a:prstGeom prst="rect">
            <a:avLst/>
          </a:prstGeom>
        </p:spPr>
      </p:pic>
      <p:sp>
        <p:nvSpPr>
          <p:cNvPr id="14" name="Left Arrow 13"/>
          <p:cNvSpPr/>
          <p:nvPr/>
        </p:nvSpPr>
        <p:spPr>
          <a:xfrm>
            <a:off x="4495800" y="6156561"/>
            <a:ext cx="2182368" cy="51436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169408" y="3053585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     টমেটো  চাষি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35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4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228600"/>
            <a:ext cx="5791200" cy="110799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bn-BD" sz="6600" dirty="0" smtClean="0">
                <a:latin typeface="NikoshBAN" pitchFamily="2" charset="0"/>
                <a:cs typeface="NikoshBAN" pitchFamily="2" charset="0"/>
              </a:rPr>
              <a:t>     একক কাজ</a:t>
            </a:r>
            <a:endParaRPr lang="en-US" sz="6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1752600"/>
            <a:ext cx="8534400" cy="144655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লাভজনক কয়টি আত্মকর্মসংস্থানের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ক্ষেত্র সমূহের নাম লিখ?       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46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1129</TotalTime>
  <Words>156</Words>
  <Application>Microsoft Office PowerPoint</Application>
  <PresentationFormat>On-screen Show (4:3)</PresentationFormat>
  <Paragraphs>33</Paragraphs>
  <Slides>13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Doel-1612i3</dc:creator>
  <cp:lastModifiedBy>TSS</cp:lastModifiedBy>
  <cp:revision>228</cp:revision>
  <dcterms:created xsi:type="dcterms:W3CDTF">2006-08-16T00:00:00Z</dcterms:created>
  <dcterms:modified xsi:type="dcterms:W3CDTF">2014-11-08T16:24:56Z</dcterms:modified>
</cp:coreProperties>
</file>